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056784" cy="57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19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err="1"/>
              <a:t>Кишенькові</a:t>
            </a:r>
            <a:r>
              <a:rPr lang="ru-RU" b="1" dirty="0"/>
              <a:t> </a:t>
            </a:r>
            <a:r>
              <a:rPr lang="ru-RU" b="1" dirty="0" err="1"/>
              <a:t>персональні</a:t>
            </a:r>
            <a:r>
              <a:rPr lang="ru-RU" b="1" dirty="0"/>
              <a:t> </a:t>
            </a:r>
            <a:r>
              <a:rPr lang="ru-RU" b="1" dirty="0" err="1"/>
              <a:t>комп'ютери</a:t>
            </a:r>
            <a:r>
              <a:rPr lang="ru-RU" b="1" dirty="0"/>
              <a:t> і </a:t>
            </a:r>
            <a:r>
              <a:rPr lang="ru-RU" b="1" dirty="0" err="1"/>
              <a:t>смартфони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ru-RU" dirty="0" err="1"/>
              <a:t>відносяться</a:t>
            </a:r>
            <a:r>
              <a:rPr lang="ru-RU" dirty="0"/>
              <a:t> до виду </a:t>
            </a:r>
            <a:r>
              <a:rPr lang="ru-RU" dirty="0" err="1"/>
              <a:t>портативних</a:t>
            </a:r>
            <a:r>
              <a:rPr lang="ru-RU" dirty="0"/>
              <a:t> (</a:t>
            </a:r>
            <a:r>
              <a:rPr lang="ru-RU" dirty="0" err="1"/>
              <a:t>переносних</a:t>
            </a:r>
            <a:r>
              <a:rPr lang="ru-RU" dirty="0"/>
              <a:t>) ПК.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– маленький </a:t>
            </a:r>
            <a:r>
              <a:rPr lang="ru-RU" dirty="0" err="1"/>
              <a:t>розмір</a:t>
            </a:r>
            <a:r>
              <a:rPr lang="ru-RU" dirty="0"/>
              <a:t> і великий запас часу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акумулятора</a:t>
            </a:r>
            <a:r>
              <a:rPr lang="ru-RU" dirty="0"/>
              <a:t>.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сенсорний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висувна</a:t>
            </a:r>
            <a:r>
              <a:rPr lang="ru-RU" dirty="0"/>
              <a:t> </a:t>
            </a:r>
            <a:r>
              <a:rPr lang="ru-RU" dirty="0" err="1"/>
              <a:t>клавіатура</a:t>
            </a:r>
            <a:r>
              <a:rPr lang="ru-RU" dirty="0"/>
              <a:t>.</a:t>
            </a:r>
          </a:p>
        </p:txBody>
      </p:sp>
      <p:pic>
        <p:nvPicPr>
          <p:cNvPr id="8194" name="Picture 2" descr="Кишенькові персональні комп'ютери і смартфо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490864" cy="29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7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940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3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/>
          <a:stretch/>
        </p:blipFill>
        <p:spPr bwMode="auto">
          <a:xfrm>
            <a:off x="467544" y="1149926"/>
            <a:ext cx="8312015" cy="32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2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8" y="620688"/>
            <a:ext cx="905590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78591039-1A5F-4392-B610-71A44BD48DA6}"/>
              </a:ext>
            </a:extLst>
          </p:cNvPr>
          <p:cNvPicPr/>
          <p:nvPr/>
        </p:nvPicPr>
        <p:blipFill rotWithShape="1">
          <a:blip r:embed="rId2"/>
          <a:srcRect b="3666"/>
          <a:stretch/>
        </p:blipFill>
        <p:spPr>
          <a:xfrm>
            <a:off x="132184" y="504056"/>
            <a:ext cx="8976320" cy="52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879705-2462-4708-BEDC-9B4840B9B1E6}"/>
              </a:ext>
            </a:extLst>
          </p:cNvPr>
          <p:cNvPicPr/>
          <p:nvPr/>
        </p:nvPicPr>
        <p:blipFill rotWithShape="1">
          <a:blip r:embed="rId2"/>
          <a:srcRect b="4833"/>
          <a:stretch/>
        </p:blipFill>
        <p:spPr>
          <a:xfrm>
            <a:off x="179512" y="692696"/>
            <a:ext cx="89289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48091F-EFD4-419E-8162-FAF4E01E0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9289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6"/>
          <a:stretch/>
        </p:blipFill>
        <p:spPr bwMode="auto">
          <a:xfrm>
            <a:off x="539552" y="404664"/>
            <a:ext cx="82735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98660"/>
            <a:ext cx="57044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2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Настільні</a:t>
            </a:r>
            <a:r>
              <a:rPr lang="ru-RU" b="1" dirty="0"/>
              <a:t> </a:t>
            </a:r>
            <a:r>
              <a:rPr lang="ru-RU" b="1" dirty="0" err="1"/>
              <a:t>комп'ютери</a:t>
            </a:r>
            <a:r>
              <a:rPr lang="ru-RU" b="1" dirty="0"/>
              <a:t>  </a:t>
            </a:r>
            <a:r>
              <a:rPr lang="ru-RU" dirty="0"/>
              <a:t>- </a:t>
            </a:r>
            <a:r>
              <a:rPr lang="ru-RU" dirty="0" err="1"/>
              <a:t>відносяться</a:t>
            </a:r>
            <a:r>
              <a:rPr lang="ru-RU" dirty="0"/>
              <a:t> до виду </a:t>
            </a:r>
            <a:r>
              <a:rPr lang="ru-RU" dirty="0" err="1"/>
              <a:t>стаціонарних</a:t>
            </a:r>
            <a:r>
              <a:rPr lang="ru-RU" dirty="0"/>
              <a:t> ПК. З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і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 і не </a:t>
            </a:r>
            <a:r>
              <a:rPr lang="ru-RU" dirty="0" err="1"/>
              <a:t>переносяться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Як правило,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високопродуктивні</a:t>
            </a:r>
            <a:r>
              <a:rPr lang="ru-RU" dirty="0"/>
              <a:t> </a:t>
            </a:r>
            <a:r>
              <a:rPr lang="ru-RU" dirty="0" err="1"/>
              <a:t>потужні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r>
              <a:rPr lang="ru-RU" dirty="0" err="1"/>
              <a:t>Складаються</a:t>
            </a:r>
            <a:r>
              <a:rPr lang="ru-RU" dirty="0"/>
              <a:t> з системного </a:t>
            </a:r>
            <a:r>
              <a:rPr lang="ru-RU" dirty="0" smtClean="0"/>
              <a:t>блоку, </a:t>
            </a:r>
            <a:r>
              <a:rPr lang="ru-RU" dirty="0"/>
              <a:t>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підключаються</a:t>
            </a:r>
            <a:r>
              <a:rPr lang="ru-RU" dirty="0"/>
              <a:t> </a:t>
            </a:r>
            <a:r>
              <a:rPr lang="ru-RU" dirty="0" err="1"/>
              <a:t>монітор</a:t>
            </a:r>
            <a:r>
              <a:rPr lang="ru-RU" dirty="0"/>
              <a:t>, </a:t>
            </a:r>
            <a:r>
              <a:rPr lang="ru-RU" dirty="0" err="1"/>
              <a:t>клавіатура</a:t>
            </a:r>
            <a:r>
              <a:rPr lang="ru-RU" dirty="0"/>
              <a:t> і </a:t>
            </a:r>
            <a:r>
              <a:rPr lang="ru-RU" dirty="0" err="1"/>
              <a:t>миша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Настільні комп'ютери (десктоп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367857" cy="32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Сервери</a:t>
            </a:r>
            <a:r>
              <a:rPr lang="ru-RU" sz="2400" b="1" dirty="0"/>
              <a:t> </a:t>
            </a:r>
            <a:r>
              <a:rPr lang="ru-RU" sz="2400" dirty="0"/>
              <a:t>- </a:t>
            </a:r>
            <a:r>
              <a:rPr lang="ru-RU" sz="2400" dirty="0" err="1"/>
              <a:t>цей</a:t>
            </a:r>
            <a:r>
              <a:rPr lang="ru-RU" sz="2400" dirty="0"/>
              <a:t> тип </a:t>
            </a:r>
            <a:r>
              <a:rPr lang="ru-RU" sz="2400" dirty="0" err="1"/>
              <a:t>комп'ютера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конкретні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виконує</a:t>
            </a:r>
            <a:r>
              <a:rPr lang="ru-RU" sz="2400" dirty="0"/>
              <a:t> </a:t>
            </a:r>
            <a:r>
              <a:rPr lang="ru-RU" sz="2400" dirty="0" err="1"/>
              <a:t>віддалено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локально за </a:t>
            </a:r>
            <a:r>
              <a:rPr lang="ru-RU" sz="2400" dirty="0" err="1"/>
              <a:t>місцем</a:t>
            </a:r>
            <a:r>
              <a:rPr lang="ru-RU" sz="2400" dirty="0"/>
              <a:t>. У </a:t>
            </a:r>
            <a:r>
              <a:rPr lang="ru-RU" sz="2400" dirty="0" err="1"/>
              <a:t>переважній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сервера є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потужними</a:t>
            </a:r>
            <a:r>
              <a:rPr lang="ru-RU" sz="2400" dirty="0"/>
              <a:t> машинами. </a:t>
            </a:r>
            <a:r>
              <a:rPr lang="ru-RU" sz="2400" dirty="0" err="1"/>
              <a:t>Зовнішній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r>
              <a:rPr lang="ru-RU" sz="2400" dirty="0" err="1"/>
              <a:t>серверів</a:t>
            </a:r>
            <a:r>
              <a:rPr lang="ru-RU" sz="2400" dirty="0"/>
              <a:t>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звичного</a:t>
            </a:r>
            <a:r>
              <a:rPr lang="ru-RU" sz="2400" dirty="0"/>
              <a:t> ПК – вони </a:t>
            </a:r>
            <a:r>
              <a:rPr lang="ru-RU" sz="2400" dirty="0" err="1"/>
              <a:t>монтуються</a:t>
            </a:r>
            <a:r>
              <a:rPr lang="ru-RU" sz="2400" dirty="0"/>
              <a:t> в </a:t>
            </a:r>
            <a:r>
              <a:rPr lang="ru-RU" sz="2400" dirty="0" err="1"/>
              <a:t>металеві</a:t>
            </a:r>
            <a:r>
              <a:rPr lang="ru-RU" sz="2400" dirty="0"/>
              <a:t> </a:t>
            </a:r>
            <a:r>
              <a:rPr lang="ru-RU" sz="2400" dirty="0" err="1"/>
              <a:t>стійки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схожі</a:t>
            </a:r>
            <a:r>
              <a:rPr lang="ru-RU" sz="2400" dirty="0"/>
              <a:t> на </a:t>
            </a:r>
            <a:r>
              <a:rPr lang="ru-RU" sz="2400" dirty="0" err="1"/>
              <a:t>меблеві</a:t>
            </a:r>
            <a:r>
              <a:rPr lang="ru-RU" sz="2400" dirty="0"/>
              <a:t> </a:t>
            </a:r>
            <a:r>
              <a:rPr lang="ru-RU" sz="2400" dirty="0" err="1"/>
              <a:t>етажерки</a:t>
            </a:r>
            <a:r>
              <a:rPr lang="ru-RU" sz="2400" dirty="0"/>
              <a:t>.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стійки</a:t>
            </a:r>
            <a:r>
              <a:rPr lang="ru-RU" sz="2400" dirty="0"/>
              <a:t> </a:t>
            </a:r>
            <a:r>
              <a:rPr lang="ru-RU" sz="2400" dirty="0" err="1"/>
              <a:t>розміщують</a:t>
            </a:r>
            <a:r>
              <a:rPr lang="ru-RU" sz="2400" dirty="0"/>
              <a:t> в </a:t>
            </a:r>
            <a:r>
              <a:rPr lang="ru-RU" sz="2400" dirty="0" err="1"/>
              <a:t>спеціальній</a:t>
            </a:r>
            <a:r>
              <a:rPr lang="ru-RU" sz="2400" dirty="0"/>
              <a:t> </a:t>
            </a:r>
            <a:r>
              <a:rPr lang="ru-RU" sz="2400" dirty="0" err="1"/>
              <a:t>кімнаті</a:t>
            </a:r>
            <a:r>
              <a:rPr lang="ru-RU" sz="2400" dirty="0"/>
              <a:t> (</a:t>
            </a:r>
            <a:r>
              <a:rPr lang="ru-RU" sz="2400" dirty="0" err="1"/>
              <a:t>серверної</a:t>
            </a:r>
            <a:r>
              <a:rPr lang="ru-RU" sz="2400" dirty="0"/>
              <a:t>), в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підтримується</a:t>
            </a:r>
            <a:r>
              <a:rPr lang="ru-RU" sz="2400" dirty="0"/>
              <a:t> </a:t>
            </a:r>
            <a:r>
              <a:rPr lang="ru-RU" sz="2400" dirty="0" err="1"/>
              <a:t>необхідний</a:t>
            </a:r>
            <a:r>
              <a:rPr lang="ru-RU" sz="2400" dirty="0"/>
              <a:t> </a:t>
            </a:r>
            <a:r>
              <a:rPr lang="ru-RU" sz="2400" dirty="0" err="1"/>
              <a:t>температурний</a:t>
            </a:r>
            <a:r>
              <a:rPr lang="ru-RU" sz="2400" dirty="0"/>
              <a:t> режим.</a:t>
            </a:r>
          </a:p>
        </p:txBody>
      </p:sp>
      <p:pic>
        <p:nvPicPr>
          <p:cNvPr id="2050" name="Picture 2" descr="Серв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47" y="3356992"/>
            <a:ext cx="4691288" cy="31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0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Неттопи</a:t>
            </a:r>
            <a:r>
              <a:rPr lang="ru-RU" sz="2400" b="1" dirty="0"/>
              <a:t> </a:t>
            </a:r>
            <a:r>
              <a:rPr lang="ru-RU" sz="2400" dirty="0"/>
              <a:t>- </a:t>
            </a:r>
            <a:r>
              <a:rPr lang="ru-RU" sz="2400" dirty="0" err="1"/>
              <a:t>відносяться</a:t>
            </a:r>
            <a:r>
              <a:rPr lang="ru-RU" sz="2400" dirty="0"/>
              <a:t> до виду </a:t>
            </a:r>
            <a:r>
              <a:rPr lang="ru-RU" sz="2400" dirty="0" err="1"/>
              <a:t>стаціонарних</a:t>
            </a:r>
            <a:r>
              <a:rPr lang="ru-RU" sz="2400" dirty="0"/>
              <a:t> ПК. </a:t>
            </a:r>
            <a:r>
              <a:rPr lang="ru-RU" sz="2400" dirty="0" err="1"/>
              <a:t>Системний</a:t>
            </a:r>
            <a:r>
              <a:rPr lang="ru-RU" sz="2400" dirty="0"/>
              <a:t> блок </a:t>
            </a:r>
            <a:r>
              <a:rPr lang="ru-RU" sz="2400" dirty="0" err="1"/>
              <a:t>компактних</a:t>
            </a:r>
            <a:r>
              <a:rPr lang="ru-RU" sz="2400" dirty="0"/>
              <a:t> </a:t>
            </a:r>
            <a:r>
              <a:rPr lang="ru-RU" sz="2400" dirty="0" err="1"/>
              <a:t>розмірів</a:t>
            </a:r>
            <a:r>
              <a:rPr lang="ru-RU" sz="2400" dirty="0"/>
              <a:t>, як правило, з невеликими </a:t>
            </a:r>
            <a:r>
              <a:rPr lang="ru-RU" sz="2400" dirty="0" err="1"/>
              <a:t>енерговитратами</a:t>
            </a:r>
            <a:r>
              <a:rPr lang="ru-RU" sz="2400" dirty="0"/>
              <a:t> і шумом. Через </a:t>
            </a:r>
            <a:r>
              <a:rPr lang="ru-RU" sz="2400" dirty="0" err="1"/>
              <a:t>невеликі</a:t>
            </a:r>
            <a:r>
              <a:rPr lang="ru-RU" sz="2400" dirty="0"/>
              <a:t> </a:t>
            </a:r>
            <a:r>
              <a:rPr lang="ru-RU" sz="2400" dirty="0" err="1"/>
              <a:t>розміри</a:t>
            </a:r>
            <a:r>
              <a:rPr lang="ru-RU" sz="2400" dirty="0"/>
              <a:t> </a:t>
            </a:r>
            <a:r>
              <a:rPr lang="ru-RU" sz="2400" dirty="0" err="1"/>
              <a:t>неттопи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низьку</a:t>
            </a:r>
            <a:r>
              <a:rPr lang="ru-RU" sz="2400" dirty="0"/>
              <a:t> </a:t>
            </a:r>
            <a:r>
              <a:rPr lang="ru-RU" sz="2400" dirty="0" err="1"/>
              <a:t>продуктивність</a:t>
            </a:r>
            <a:r>
              <a:rPr lang="ru-RU" sz="2400" dirty="0"/>
              <a:t>, </a:t>
            </a:r>
            <a:r>
              <a:rPr lang="ru-RU" sz="2400" dirty="0" err="1"/>
              <a:t>зате</a:t>
            </a:r>
            <a:r>
              <a:rPr lang="ru-RU" sz="2400" dirty="0"/>
              <a:t> </a:t>
            </a:r>
            <a:r>
              <a:rPr lang="ru-RU" sz="2400" dirty="0" err="1"/>
              <a:t>чудово</a:t>
            </a:r>
            <a:r>
              <a:rPr lang="ru-RU" sz="2400" dirty="0"/>
              <a:t> </a:t>
            </a:r>
            <a:r>
              <a:rPr lang="ru-RU" sz="2400" dirty="0" err="1"/>
              <a:t>вписуються</a:t>
            </a:r>
            <a:r>
              <a:rPr lang="ru-RU" sz="2400" dirty="0"/>
              <a:t> в </a:t>
            </a:r>
            <a:r>
              <a:rPr lang="ru-RU" sz="2400" dirty="0" err="1"/>
              <a:t>домашню</a:t>
            </a:r>
            <a:r>
              <a:rPr lang="ru-RU" sz="2400" dirty="0"/>
              <a:t> обстановку і не </a:t>
            </a:r>
            <a:r>
              <a:rPr lang="ru-RU" sz="2400" dirty="0" err="1"/>
              <a:t>займають</a:t>
            </a:r>
            <a:r>
              <a:rPr lang="ru-RU" sz="2400" dirty="0"/>
              <a:t> дорогу </a:t>
            </a:r>
            <a:r>
              <a:rPr lang="ru-RU" sz="2400" dirty="0" err="1"/>
              <a:t>площу</a:t>
            </a:r>
            <a:r>
              <a:rPr lang="ru-RU" sz="2400" dirty="0"/>
              <a:t> в </a:t>
            </a:r>
            <a:r>
              <a:rPr lang="ru-RU" sz="2400" dirty="0" err="1"/>
              <a:t>офісах</a:t>
            </a:r>
            <a:r>
              <a:rPr lang="ru-RU" sz="2400" dirty="0"/>
              <a:t>.</a:t>
            </a:r>
          </a:p>
        </p:txBody>
      </p:sp>
      <p:pic>
        <p:nvPicPr>
          <p:cNvPr id="3074" name="Picture 2" descr="Нетто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5715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5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err="1"/>
              <a:t>Мікрокомп'ютери</a:t>
            </a:r>
            <a:r>
              <a:rPr lang="ru-RU" sz="2400" dirty="0"/>
              <a:t> 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комп'ютери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поміщаються</a:t>
            </a:r>
            <a:r>
              <a:rPr lang="ru-RU" sz="2400" dirty="0"/>
              <a:t> у </a:t>
            </a:r>
            <a:r>
              <a:rPr lang="ru-RU" sz="2400" dirty="0" err="1"/>
              <a:t>мініатюрний</a:t>
            </a:r>
            <a:r>
              <a:rPr lang="ru-RU" sz="2400" dirty="0"/>
              <a:t> корпус, </a:t>
            </a:r>
            <a:r>
              <a:rPr lang="ru-RU" sz="2400" dirty="0" err="1"/>
              <a:t>зовні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схожий на </a:t>
            </a:r>
            <a:r>
              <a:rPr lang="ru-RU" sz="2400" dirty="0" err="1"/>
              <a:t>флеш-накопичувач</a:t>
            </a:r>
            <a:r>
              <a:rPr lang="ru-RU" sz="2400" dirty="0"/>
              <a:t>. Сам </a:t>
            </a:r>
            <a:r>
              <a:rPr lang="ru-RU" sz="2400" dirty="0" err="1"/>
              <a:t>мікрокомп'ютер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пристрою </a:t>
            </a:r>
            <a:r>
              <a:rPr lang="ru-RU" sz="2400" dirty="0" err="1"/>
              <a:t>виведення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тому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з’єднання</a:t>
            </a:r>
            <a:r>
              <a:rPr lang="ru-RU" sz="2400" dirty="0"/>
              <a:t> типу </a:t>
            </a:r>
            <a:r>
              <a:rPr lang="en-US" sz="2400" dirty="0"/>
              <a:t>HDMI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приєднується</a:t>
            </a:r>
            <a:r>
              <a:rPr lang="ru-RU" sz="2400" dirty="0"/>
              <a:t> до </a:t>
            </a:r>
            <a:r>
              <a:rPr lang="ru-RU" sz="2400" dirty="0" err="1"/>
              <a:t>монітора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телевізора</a:t>
            </a:r>
            <a:r>
              <a:rPr lang="ru-RU" sz="2400" dirty="0"/>
              <a:t>. </a:t>
            </a:r>
            <a:r>
              <a:rPr lang="ru-RU" sz="2400" dirty="0" err="1"/>
              <a:t>Засоби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мікрокомп’ютером</a:t>
            </a:r>
            <a:r>
              <a:rPr lang="ru-RU" sz="2400" dirty="0"/>
              <a:t>, </a:t>
            </a:r>
            <a:r>
              <a:rPr lang="ru-RU" sz="2400" dirty="0" err="1"/>
              <a:t>такі</a:t>
            </a:r>
            <a:r>
              <a:rPr lang="ru-RU" sz="2400" dirty="0"/>
              <a:t> як </a:t>
            </a:r>
            <a:r>
              <a:rPr lang="ru-RU" sz="2400" dirty="0" err="1"/>
              <a:t>миша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клавіатура</a:t>
            </a:r>
            <a:r>
              <a:rPr lang="ru-RU" sz="2400" dirty="0"/>
              <a:t>, </a:t>
            </a:r>
            <a:r>
              <a:rPr lang="ru-RU" sz="2400" dirty="0" err="1"/>
              <a:t>підключаються</a:t>
            </a:r>
            <a:r>
              <a:rPr lang="ru-RU" sz="2400" dirty="0"/>
              <a:t> через </a:t>
            </a:r>
            <a:r>
              <a:rPr lang="ru-RU" sz="2400" dirty="0" err="1"/>
              <a:t>вбудовані</a:t>
            </a:r>
            <a:r>
              <a:rPr lang="ru-RU" sz="2400" dirty="0"/>
              <a:t> </a:t>
            </a:r>
            <a:r>
              <a:rPr lang="en-US" sz="2400" dirty="0"/>
              <a:t>USB-</a:t>
            </a:r>
            <a:r>
              <a:rPr lang="ru-RU" sz="2400" dirty="0"/>
              <a:t>порти </a:t>
            </a:r>
            <a:r>
              <a:rPr lang="ru-RU" sz="2400" dirty="0" err="1"/>
              <a:t>або</a:t>
            </a:r>
            <a:r>
              <a:rPr lang="ru-RU" sz="2400" dirty="0"/>
              <a:t> </a:t>
            </a:r>
            <a:r>
              <a:rPr lang="en-US" sz="2400" dirty="0"/>
              <a:t>Bluetooth. </a:t>
            </a:r>
            <a:r>
              <a:rPr lang="ru-RU" sz="2400" dirty="0" err="1"/>
              <a:t>Технічні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комплектації</a:t>
            </a:r>
            <a:r>
              <a:rPr lang="ru-RU" sz="2400" dirty="0"/>
              <a:t>, як і у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ПК.</a:t>
            </a:r>
          </a:p>
        </p:txBody>
      </p:sp>
      <p:pic>
        <p:nvPicPr>
          <p:cNvPr id="4098" name="Picture 2" descr="Мікрокомп'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3914800" cy="2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2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4525963"/>
          </a:xfrm>
        </p:spPr>
        <p:txBody>
          <a:bodyPr/>
          <a:lstStyle/>
          <a:p>
            <a:r>
              <a:rPr lang="ru-RU" b="1" dirty="0"/>
              <a:t>Моноблоки </a:t>
            </a:r>
            <a:r>
              <a:rPr lang="ru-RU" dirty="0"/>
              <a:t>- </a:t>
            </a:r>
            <a:r>
              <a:rPr lang="ru-RU" dirty="0" err="1"/>
              <a:t>відносяться</a:t>
            </a:r>
            <a:r>
              <a:rPr lang="ru-RU" dirty="0"/>
              <a:t> до виду </a:t>
            </a:r>
            <a:r>
              <a:rPr lang="ru-RU" dirty="0" err="1"/>
              <a:t>стаціонарних</a:t>
            </a:r>
            <a:r>
              <a:rPr lang="ru-RU" dirty="0"/>
              <a:t> ПК. </a:t>
            </a:r>
            <a:r>
              <a:rPr lang="ru-RU" dirty="0" err="1"/>
              <a:t>Системний</a:t>
            </a:r>
            <a:r>
              <a:rPr lang="ru-RU" dirty="0"/>
              <a:t> блок і </a:t>
            </a:r>
            <a:r>
              <a:rPr lang="ru-RU" dirty="0" err="1"/>
              <a:t>монітор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. </a:t>
            </a:r>
            <a:r>
              <a:rPr lang="ru-RU" dirty="0" err="1"/>
              <a:t>Комплектуючі</a:t>
            </a:r>
            <a:r>
              <a:rPr lang="ru-RU" dirty="0"/>
              <a:t> та плати </a:t>
            </a:r>
            <a:r>
              <a:rPr lang="ru-RU" dirty="0" err="1"/>
              <a:t>поміщаються</a:t>
            </a:r>
            <a:r>
              <a:rPr lang="ru-RU" dirty="0"/>
              <a:t> в </a:t>
            </a:r>
            <a:r>
              <a:rPr lang="ru-RU" dirty="0" err="1"/>
              <a:t>відсік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кріпиться</a:t>
            </a:r>
            <a:r>
              <a:rPr lang="ru-RU" dirty="0"/>
              <a:t> на </a:t>
            </a:r>
            <a:r>
              <a:rPr lang="ru-RU" dirty="0" err="1"/>
              <a:t>звороті</a:t>
            </a:r>
            <a:r>
              <a:rPr lang="ru-RU" dirty="0"/>
              <a:t> </a:t>
            </a:r>
            <a:r>
              <a:rPr lang="ru-RU" dirty="0" err="1"/>
              <a:t>монітора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естетичний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і не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Монобл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2644"/>
            <a:ext cx="4418856" cy="35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7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портативних</a:t>
            </a:r>
            <a:r>
              <a:rPr lang="ru-RU" b="1" dirty="0"/>
              <a:t> </a:t>
            </a:r>
            <a:r>
              <a:rPr lang="ru-RU" b="1" dirty="0" err="1"/>
              <a:t>персональних</a:t>
            </a:r>
            <a:r>
              <a:rPr lang="ru-RU" b="1" dirty="0"/>
              <a:t> </a:t>
            </a:r>
            <a:r>
              <a:rPr lang="ru-RU" b="1" dirty="0" err="1"/>
              <a:t>комп'ютерів</a:t>
            </a:r>
            <a:endParaRPr lang="ru-RU" b="1" dirty="0"/>
          </a:p>
          <a:p>
            <a:r>
              <a:rPr lang="ru-RU" dirty="0" err="1"/>
              <a:t>Портативний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– </a:t>
            </a:r>
            <a:r>
              <a:rPr lang="ru-RU" dirty="0" err="1"/>
              <a:t>переносний</a:t>
            </a:r>
            <a:r>
              <a:rPr lang="ru-RU" dirty="0"/>
              <a:t>.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настільних</a:t>
            </a:r>
            <a:r>
              <a:rPr lang="ru-RU" dirty="0"/>
              <a:t> габаритами і вагою в </a:t>
            </a:r>
            <a:r>
              <a:rPr lang="ru-RU" dirty="0" err="1"/>
              <a:t>меншу</a:t>
            </a:r>
            <a:r>
              <a:rPr lang="ru-RU" dirty="0"/>
              <a:t> сторону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ємними</a:t>
            </a:r>
            <a:r>
              <a:rPr lang="ru-RU" dirty="0"/>
              <a:t> батареями,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з собою.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1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Ноутбуки </a:t>
            </a:r>
            <a:r>
              <a:rPr lang="ru-RU" sz="2400" b="1" dirty="0"/>
              <a:t>та </a:t>
            </a:r>
            <a:r>
              <a:rPr lang="ru-RU" sz="2400" b="1" dirty="0" err="1"/>
              <a:t>нетбуки</a:t>
            </a:r>
            <a:r>
              <a:rPr lang="ru-RU" sz="2400" b="1" dirty="0"/>
              <a:t> </a:t>
            </a:r>
            <a:r>
              <a:rPr lang="ru-RU" sz="2400" dirty="0"/>
              <a:t>- </a:t>
            </a:r>
            <a:r>
              <a:rPr lang="ru-RU" sz="2400" dirty="0" err="1"/>
              <a:t>відносяться</a:t>
            </a:r>
            <a:r>
              <a:rPr lang="ru-RU" sz="2400" dirty="0"/>
              <a:t> до виду </a:t>
            </a:r>
            <a:r>
              <a:rPr lang="ru-RU" sz="2400" dirty="0" err="1"/>
              <a:t>портативних</a:t>
            </a:r>
            <a:r>
              <a:rPr lang="ru-RU" sz="2400" dirty="0"/>
              <a:t> (</a:t>
            </a:r>
            <a:r>
              <a:rPr lang="ru-RU" sz="2400" dirty="0" err="1"/>
              <a:t>переносних</a:t>
            </a:r>
            <a:r>
              <a:rPr lang="ru-RU" sz="2400" dirty="0"/>
              <a:t>) ПК, </a:t>
            </a:r>
            <a:r>
              <a:rPr lang="ru-RU" sz="2400" dirty="0" err="1"/>
              <a:t>мають</a:t>
            </a:r>
            <a:r>
              <a:rPr lang="ru-RU" sz="2400" dirty="0"/>
              <a:t> в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складі</a:t>
            </a:r>
            <a:r>
              <a:rPr lang="ru-RU" sz="2400" dirty="0"/>
              <a:t> </a:t>
            </a:r>
            <a:r>
              <a:rPr lang="ru-RU" sz="2400" dirty="0" err="1"/>
              <a:t>акумулятор</a:t>
            </a:r>
            <a:r>
              <a:rPr lang="ru-RU" sz="2400" dirty="0"/>
              <a:t> для </a:t>
            </a:r>
            <a:r>
              <a:rPr lang="ru-RU" sz="2400" dirty="0" err="1"/>
              <a:t>автономної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без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. Корпус </a:t>
            </a:r>
            <a:r>
              <a:rPr lang="ru-RU" sz="2400" dirty="0" err="1"/>
              <a:t>виконаний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розкладачки</a:t>
            </a:r>
            <a:r>
              <a:rPr lang="ru-RU" sz="2400" dirty="0"/>
              <a:t>, у </a:t>
            </a:r>
            <a:r>
              <a:rPr lang="ru-RU" sz="2400" dirty="0" err="1"/>
              <a:t>верхній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встановлюється</a:t>
            </a:r>
            <a:r>
              <a:rPr lang="ru-RU" sz="2400" dirty="0"/>
              <a:t> </a:t>
            </a:r>
            <a:r>
              <a:rPr lang="ru-RU" sz="2400" dirty="0" err="1"/>
              <a:t>екран</a:t>
            </a:r>
            <a:r>
              <a:rPr lang="ru-RU" sz="2400" dirty="0"/>
              <a:t>, а в </a:t>
            </a:r>
            <a:r>
              <a:rPr lang="ru-RU" sz="2400" dirty="0" err="1"/>
              <a:t>нижній</a:t>
            </a:r>
            <a:r>
              <a:rPr lang="ru-RU" sz="2400" dirty="0"/>
              <a:t> – </a:t>
            </a:r>
            <a:r>
              <a:rPr lang="ru-RU" sz="2400" dirty="0" err="1"/>
              <a:t>клавіатура</a:t>
            </a:r>
            <a:r>
              <a:rPr lang="ru-RU" sz="2400" dirty="0"/>
              <a:t>. </a:t>
            </a:r>
            <a:r>
              <a:rPr lang="ru-RU" sz="2400" dirty="0" err="1"/>
              <a:t>Нетбуки</a:t>
            </a:r>
            <a:r>
              <a:rPr lang="ru-RU" sz="2400" dirty="0"/>
              <a:t> </a:t>
            </a:r>
            <a:r>
              <a:rPr lang="ru-RU" sz="2400" dirty="0" err="1"/>
              <a:t>менше</a:t>
            </a:r>
            <a:r>
              <a:rPr lang="ru-RU" sz="2400" dirty="0"/>
              <a:t> за </a:t>
            </a:r>
            <a:r>
              <a:rPr lang="ru-RU" sz="2400" dirty="0" err="1"/>
              <a:t>розміром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ноутбуки, </a:t>
            </a:r>
            <a:r>
              <a:rPr lang="ru-RU" sz="2400" dirty="0" err="1"/>
              <a:t>відповідно</a:t>
            </a:r>
            <a:r>
              <a:rPr lang="ru-RU" sz="2400" dirty="0"/>
              <a:t>,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</a:t>
            </a:r>
            <a:r>
              <a:rPr lang="ru-RU" sz="2400" dirty="0" err="1"/>
              <a:t>продуктивність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час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акумулятора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Ноутбуки та нетб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92" y="3189136"/>
            <a:ext cx="4202832" cy="32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1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4525963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Планшетні</a:t>
            </a:r>
            <a:r>
              <a:rPr lang="ru-RU" sz="2000" b="1" dirty="0"/>
              <a:t> ноутбуки та </a:t>
            </a:r>
            <a:r>
              <a:rPr lang="ru-RU" sz="2000" b="1" dirty="0" err="1"/>
              <a:t>планшети</a:t>
            </a:r>
            <a:r>
              <a:rPr lang="ru-RU" sz="2000" b="1" dirty="0"/>
              <a:t> </a:t>
            </a:r>
            <a:r>
              <a:rPr lang="ru-RU" sz="2000" dirty="0"/>
              <a:t>- </a:t>
            </a:r>
            <a:r>
              <a:rPr lang="ru-RU" sz="2000" dirty="0" err="1"/>
              <a:t>відносяться</a:t>
            </a:r>
            <a:r>
              <a:rPr lang="ru-RU" sz="2000" dirty="0"/>
              <a:t> до виду </a:t>
            </a:r>
            <a:r>
              <a:rPr lang="ru-RU" sz="2000" dirty="0" err="1"/>
              <a:t>портативних</a:t>
            </a:r>
            <a:r>
              <a:rPr lang="ru-RU" sz="2000" dirty="0"/>
              <a:t> (</a:t>
            </a:r>
            <a:r>
              <a:rPr lang="ru-RU" sz="2000" dirty="0" err="1"/>
              <a:t>переносних</a:t>
            </a:r>
            <a:r>
              <a:rPr lang="ru-RU" sz="2000" dirty="0"/>
              <a:t>) ПК. Корпус </a:t>
            </a:r>
            <a:r>
              <a:rPr lang="ru-RU" sz="2000" dirty="0" err="1"/>
              <a:t>складається</a:t>
            </a:r>
            <a:r>
              <a:rPr lang="ru-RU" sz="2000" dirty="0"/>
              <a:t> з дисплея з </a:t>
            </a:r>
            <a:r>
              <a:rPr lang="ru-RU" sz="2000" dirty="0" err="1"/>
              <a:t>сенсорним</a:t>
            </a:r>
            <a:r>
              <a:rPr lang="ru-RU" sz="2000" dirty="0"/>
              <a:t> </a:t>
            </a:r>
            <a:r>
              <a:rPr lang="ru-RU" sz="2000" dirty="0" err="1"/>
              <a:t>екраном</a:t>
            </a:r>
            <a:r>
              <a:rPr lang="ru-RU" sz="2000" dirty="0"/>
              <a:t> - </a:t>
            </a:r>
            <a:r>
              <a:rPr lang="en-US" sz="2000" dirty="0"/>
              <a:t>Touchscreen (</a:t>
            </a:r>
            <a:r>
              <a:rPr lang="ru-RU" sz="2000" dirty="0" err="1"/>
              <a:t>тачскрін</a:t>
            </a:r>
            <a:r>
              <a:rPr lang="ru-RU" sz="2000" dirty="0"/>
              <a:t>). </a:t>
            </a:r>
            <a:r>
              <a:rPr lang="ru-RU" sz="2000" dirty="0" err="1"/>
              <a:t>Основне</a:t>
            </a:r>
            <a:r>
              <a:rPr lang="ru-RU" sz="2000" dirty="0"/>
              <a:t> </a:t>
            </a:r>
            <a:r>
              <a:rPr lang="ru-RU" sz="2000" dirty="0" err="1"/>
              <a:t>їхнє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– </a:t>
            </a:r>
            <a:r>
              <a:rPr lang="ru-RU" sz="2000" dirty="0" err="1"/>
              <a:t>серфінг</a:t>
            </a:r>
            <a:r>
              <a:rPr lang="ru-RU" sz="2000" dirty="0"/>
              <a:t> в </a:t>
            </a:r>
            <a:r>
              <a:rPr lang="ru-RU" sz="2000" dirty="0" err="1"/>
              <a:t>інтернеті</a:t>
            </a:r>
            <a:r>
              <a:rPr lang="ru-RU" sz="2000" dirty="0"/>
              <a:t>, перегляд </a:t>
            </a:r>
            <a:r>
              <a:rPr lang="ru-RU" sz="2000" dirty="0" err="1"/>
              <a:t>відео</a:t>
            </a:r>
            <a:r>
              <a:rPr lang="ru-RU" sz="2000" dirty="0"/>
              <a:t>, </a:t>
            </a:r>
            <a:r>
              <a:rPr lang="ru-RU" sz="2000" dirty="0" err="1"/>
              <a:t>прослуховування</a:t>
            </a:r>
            <a:r>
              <a:rPr lang="ru-RU" sz="2000" dirty="0"/>
              <a:t> </a:t>
            </a:r>
            <a:r>
              <a:rPr lang="ru-RU" sz="2000" dirty="0" err="1"/>
              <a:t>аудіо</a:t>
            </a:r>
            <a:r>
              <a:rPr lang="ru-RU" sz="2000" dirty="0"/>
              <a:t>, </a:t>
            </a:r>
            <a:r>
              <a:rPr lang="ru-RU" sz="2000" dirty="0" err="1"/>
              <a:t>ігрові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додатки</a:t>
            </a:r>
            <a:r>
              <a:rPr lang="ru-RU" sz="2000" dirty="0"/>
              <a:t>. </a:t>
            </a:r>
            <a:r>
              <a:rPr lang="ru-RU" sz="2000" dirty="0" err="1"/>
              <a:t>Компактні</a:t>
            </a:r>
            <a:r>
              <a:rPr lang="ru-RU" sz="2000" dirty="0"/>
              <a:t> </a:t>
            </a:r>
            <a:r>
              <a:rPr lang="ru-RU" sz="2000" dirty="0" err="1"/>
              <a:t>габарити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 особливо популярною для </a:t>
            </a:r>
            <a:r>
              <a:rPr lang="ru-RU" sz="2000" dirty="0" err="1"/>
              <a:t>мандрівників</a:t>
            </a:r>
            <a:r>
              <a:rPr lang="ru-RU" sz="2000" dirty="0"/>
              <a:t>. </a:t>
            </a:r>
            <a:r>
              <a:rPr lang="ru-RU" sz="2000" dirty="0" err="1"/>
              <a:t>Планшетні</a:t>
            </a:r>
            <a:r>
              <a:rPr lang="ru-RU" sz="2000" dirty="0"/>
              <a:t> ноутбуки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клавіатуру</a:t>
            </a:r>
            <a:r>
              <a:rPr lang="ru-RU" sz="2000" dirty="0"/>
              <a:t>, яка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висувається</a:t>
            </a:r>
            <a:r>
              <a:rPr lang="ru-RU" sz="2000" dirty="0"/>
              <a:t> з </a:t>
            </a:r>
            <a:r>
              <a:rPr lang="ru-RU" sz="2000" dirty="0" err="1"/>
              <a:t>ніші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екраном</a:t>
            </a:r>
            <a:r>
              <a:rPr lang="ru-RU" sz="2000" dirty="0"/>
              <a:t>. У </a:t>
            </a:r>
            <a:r>
              <a:rPr lang="ru-RU" sz="2000" dirty="0" err="1"/>
              <a:t>планшетів</a:t>
            </a:r>
            <a:r>
              <a:rPr lang="ru-RU" sz="2000" dirty="0"/>
              <a:t> же </a:t>
            </a:r>
            <a:r>
              <a:rPr lang="ru-RU" sz="2000" dirty="0" err="1"/>
              <a:t>засобом</a:t>
            </a:r>
            <a:r>
              <a:rPr lang="ru-RU" sz="2000" dirty="0"/>
              <a:t>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</a:t>
            </a:r>
            <a:r>
              <a:rPr lang="en-US" sz="2000" dirty="0"/>
              <a:t>Touchscreen. </a:t>
            </a:r>
            <a:r>
              <a:rPr lang="ru-RU" sz="2000" dirty="0"/>
              <a:t>Для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важливим</a:t>
            </a:r>
            <a:r>
              <a:rPr lang="ru-RU" sz="2000" dirty="0"/>
              <a:t> є час </a:t>
            </a:r>
            <a:r>
              <a:rPr lang="ru-RU" sz="2000" dirty="0" err="1"/>
              <a:t>автономної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170" name="Picture 2" descr="Планшетні ноутбуки та планш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3" y="2924944"/>
            <a:ext cx="5715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01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5</cp:revision>
  <dcterms:created xsi:type="dcterms:W3CDTF">2021-10-19T16:20:55Z</dcterms:created>
  <dcterms:modified xsi:type="dcterms:W3CDTF">2024-01-27T17:11:34Z</dcterms:modified>
</cp:coreProperties>
</file>